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23" r:id="rId3"/>
    <p:sldId id="544" r:id="rId4"/>
    <p:sldId id="424" r:id="rId5"/>
    <p:sldId id="533" r:id="rId6"/>
    <p:sldId id="430" r:id="rId7"/>
    <p:sldId id="446" r:id="rId8"/>
    <p:sldId id="447" r:id="rId9"/>
    <p:sldId id="448" r:id="rId10"/>
    <p:sldId id="451" r:id="rId11"/>
    <p:sldId id="452" r:id="rId12"/>
    <p:sldId id="449" r:id="rId13"/>
    <p:sldId id="450" r:id="rId14"/>
    <p:sldId id="374" r:id="rId15"/>
    <p:sldId id="453" r:id="rId16"/>
    <p:sldId id="454" r:id="rId17"/>
    <p:sldId id="455" r:id="rId18"/>
    <p:sldId id="456" r:id="rId19"/>
    <p:sldId id="457" r:id="rId20"/>
    <p:sldId id="458" r:id="rId21"/>
    <p:sldId id="514" r:id="rId22"/>
    <p:sldId id="420" r:id="rId23"/>
    <p:sldId id="459" r:id="rId24"/>
    <p:sldId id="460" r:id="rId25"/>
    <p:sldId id="461" r:id="rId26"/>
    <p:sldId id="462" r:id="rId27"/>
    <p:sldId id="543" r:id="rId28"/>
    <p:sldId id="463" r:id="rId29"/>
    <p:sldId id="465" r:id="rId30"/>
    <p:sldId id="466" r:id="rId31"/>
    <p:sldId id="472" r:id="rId32"/>
    <p:sldId id="523" r:id="rId33"/>
    <p:sldId id="503" r:id="rId34"/>
    <p:sldId id="504" r:id="rId35"/>
    <p:sldId id="469" r:id="rId36"/>
    <p:sldId id="467" r:id="rId37"/>
    <p:sldId id="468" r:id="rId38"/>
    <p:sldId id="470" r:id="rId39"/>
    <p:sldId id="4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44" autoAdjust="0"/>
    <p:restoredTop sz="92157" autoAdjust="0"/>
  </p:normalViewPr>
  <p:slideViewPr>
    <p:cSldViewPr snapToGrid="0" snapToObjects="1">
      <p:cViewPr varScale="1">
        <p:scale>
          <a:sx n="69" d="100"/>
          <a:sy n="69" d="100"/>
        </p:scale>
        <p:origin x="184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#3 – 08/29/2019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267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31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this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Thursday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are posted on the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in AVW 1120.</a:t>
            </a:r>
            <a:r>
              <a:rPr lang="en-US" b="0" dirty="0"/>
              <a:t> 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(AVW?!  Yuck.)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before noon and after noon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14569</TotalTime>
  <Words>4312</Words>
  <Application>Microsoft Macintosh PowerPoint</Application>
  <PresentationFormat>On-screen Show (4:3)</PresentationFormat>
  <Paragraphs>432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The Data Lifecycle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1871</cp:revision>
  <cp:lastPrinted>2019-09-02T19:28:14Z</cp:lastPrinted>
  <dcterms:created xsi:type="dcterms:W3CDTF">2013-03-05T15:39:19Z</dcterms:created>
  <dcterms:modified xsi:type="dcterms:W3CDTF">2019-09-02T19:28:17Z</dcterms:modified>
</cp:coreProperties>
</file>